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9c27d63489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9c27d63489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9c5d838c83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9c5d838c83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9c5d838c83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9c5d838c83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39c5d838c83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39c5d838c83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9c5d838c83_0_1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9c5d838c83_0_1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39c5d838c83_0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39c5d838c83_0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9c5d838c83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9c5d838c83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Relationship Id="rId4" Type="http://schemas.openxmlformats.org/officeDocument/2006/relationships/image" Target="../media/image10.jp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6.jpg"/><Relationship Id="rId5" Type="http://schemas.openxmlformats.org/officeDocument/2006/relationships/image" Target="../media/image3.jpg"/><Relationship Id="rId6" Type="http://schemas.openxmlformats.org/officeDocument/2006/relationships/image" Target="../media/image15.jpg"/><Relationship Id="rId7" Type="http://schemas.openxmlformats.org/officeDocument/2006/relationships/image" Target="../media/image11.jpg"/><Relationship Id="rId8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jpg"/><Relationship Id="rId4" Type="http://schemas.openxmlformats.org/officeDocument/2006/relationships/image" Target="../media/image5.jpg"/><Relationship Id="rId5" Type="http://schemas.openxmlformats.org/officeDocument/2006/relationships/image" Target="../media/image12.jpg"/><Relationship Id="rId6" Type="http://schemas.openxmlformats.org/officeDocument/2006/relationships/image" Target="../media/image16.jpg"/><Relationship Id="rId7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jpg"/><Relationship Id="rId4" Type="http://schemas.openxmlformats.org/officeDocument/2006/relationships/image" Target="../media/image19.jpg"/><Relationship Id="rId9" Type="http://schemas.openxmlformats.org/officeDocument/2006/relationships/image" Target="../media/image1.png"/><Relationship Id="rId5" Type="http://schemas.openxmlformats.org/officeDocument/2006/relationships/image" Target="../media/image8.jpg"/><Relationship Id="rId6" Type="http://schemas.openxmlformats.org/officeDocument/2006/relationships/image" Target="../media/image14.jpg"/><Relationship Id="rId7" Type="http://schemas.openxmlformats.org/officeDocument/2006/relationships/image" Target="../media/image13.jpg"/><Relationship Id="rId8" Type="http://schemas.openxmlformats.org/officeDocument/2006/relationships/image" Target="../media/image2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Relationship Id="rId4" Type="http://schemas.openxmlformats.org/officeDocument/2006/relationships/image" Target="../media/image20.jpg"/><Relationship Id="rId5" Type="http://schemas.openxmlformats.org/officeDocument/2006/relationships/image" Target="../media/image17.jpg"/><Relationship Id="rId6" Type="http://schemas.openxmlformats.org/officeDocument/2006/relationships/image" Target="../media/image23.jpg"/><Relationship Id="rId7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2.jpg"/><Relationship Id="rId4" Type="http://schemas.openxmlformats.org/officeDocument/2006/relationships/image" Target="../media/image22.jpg"/><Relationship Id="rId9" Type="http://schemas.openxmlformats.org/officeDocument/2006/relationships/image" Target="../media/image1.png"/><Relationship Id="rId5" Type="http://schemas.openxmlformats.org/officeDocument/2006/relationships/image" Target="../media/image24.jpg"/><Relationship Id="rId6" Type="http://schemas.openxmlformats.org/officeDocument/2006/relationships/image" Target="../media/image26.jpg"/><Relationship Id="rId7" Type="http://schemas.openxmlformats.org/officeDocument/2006/relationships/image" Target="../media/image36.jpg"/><Relationship Id="rId8" Type="http://schemas.openxmlformats.org/officeDocument/2006/relationships/image" Target="../media/image3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5.jpg"/><Relationship Id="rId4" Type="http://schemas.openxmlformats.org/officeDocument/2006/relationships/image" Target="../media/image28.jpg"/><Relationship Id="rId5" Type="http://schemas.openxmlformats.org/officeDocument/2006/relationships/image" Target="../media/image34.jpg"/><Relationship Id="rId6" Type="http://schemas.openxmlformats.org/officeDocument/2006/relationships/image" Target="../media/image31.jpg"/><Relationship Id="rId7" Type="http://schemas.openxmlformats.org/officeDocument/2006/relationships/image" Target="../media/image39.jpg"/><Relationship Id="rId8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7.jpg"/><Relationship Id="rId4" Type="http://schemas.openxmlformats.org/officeDocument/2006/relationships/image" Target="../media/image38.jpg"/><Relationship Id="rId9" Type="http://schemas.openxmlformats.org/officeDocument/2006/relationships/image" Target="../media/image1.png"/><Relationship Id="rId5" Type="http://schemas.openxmlformats.org/officeDocument/2006/relationships/image" Target="../media/image37.jpg"/><Relationship Id="rId6" Type="http://schemas.openxmlformats.org/officeDocument/2006/relationships/image" Target="../media/image30.jpg"/><Relationship Id="rId7" Type="http://schemas.openxmlformats.org/officeDocument/2006/relationships/image" Target="../media/image33.jpg"/><Relationship Id="rId8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IMG_2025-10-22-11-14-22-976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1" y="1965201"/>
            <a:ext cx="5496202" cy="4122152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13" title="IMG_2025-10-22-11-14-36-961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286950"/>
            <a:ext cx="4260301" cy="3195226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81823" y="2132248"/>
            <a:ext cx="243950" cy="24397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3"/>
          <p:cNvSpPr txBox="1"/>
          <p:nvPr/>
        </p:nvSpPr>
        <p:spPr>
          <a:xfrm>
            <a:off x="5766600" y="530875"/>
            <a:ext cx="3064800" cy="137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met GB gymnast Saffron Severn.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97748" y="17625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25998" y="17212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4898" y="21322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98748" y="44492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67673" y="390428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19623" y="44040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763323" y="390428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25773" y="21322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16599" y="4449298"/>
            <a:ext cx="243975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19498" y="22033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34473" y="44492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998886" y="21322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07273" y="4425798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8" name="Google Shape;78;p14" title="IMG_2025-10-22-10-51-13-09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23175" y="2033724"/>
            <a:ext cx="2407127" cy="1805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4" title="IMG_2025-10-22-10-54-03-786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0150" y="18731"/>
            <a:ext cx="2407127" cy="1805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4" title="IMG_2025-10-22-10-56-23-52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70100" y="3223725"/>
            <a:ext cx="3022198" cy="226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4" title="IMG_2025-10-22-11-00-10-947.jpg"/>
          <p:cNvPicPr preferRelativeResize="0"/>
          <p:nvPr/>
        </p:nvPicPr>
        <p:blipFill rotWithShape="1">
          <a:blip r:embed="rId6">
            <a:alphaModFix/>
          </a:blip>
          <a:srcRect b="0" l="0" r="13919" t="0"/>
          <a:stretch/>
        </p:blipFill>
        <p:spPr>
          <a:xfrm>
            <a:off x="-431800" y="-154100"/>
            <a:ext cx="3154975" cy="2748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4" title="IMG_2025-10-22-11-06-12-549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77525" y="1867125"/>
            <a:ext cx="4227098" cy="3170323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4"/>
          <p:cNvSpPr txBox="1"/>
          <p:nvPr/>
        </p:nvSpPr>
        <p:spPr>
          <a:xfrm>
            <a:off x="5766600" y="530875"/>
            <a:ext cx="3064800" cy="137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talked about her goals and her dreams and how she became a Gold winning gymnast</a:t>
            </a: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4" name="Google Shape;84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77023" y="33302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482098" y="38390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040598" y="36267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806873" y="109828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562923" y="43326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40423" y="2904873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5" name="Google Shape;95;p15" title="IMG_2025-10-22-10-24-03-64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68400" y="2386775"/>
            <a:ext cx="3213102" cy="240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5" title="IMG_2025-10-22-10-26-29-722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4425" y="292499"/>
            <a:ext cx="2918851" cy="2189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5" title="IMG_2025-10-22-10-31-48-04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59700" y="2520951"/>
            <a:ext cx="3213102" cy="2409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5" title="IMG_2025-10-22-10-31-52-172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005475" y="530876"/>
            <a:ext cx="2946575" cy="2209924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5"/>
          <p:cNvSpPr txBox="1"/>
          <p:nvPr/>
        </p:nvSpPr>
        <p:spPr>
          <a:xfrm>
            <a:off x="5766600" y="530875"/>
            <a:ext cx="3064800" cy="137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She set up a circuit of activities for us to do, we tried really hard to keep going!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made our hearts beat faster!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0" name="Google Shape;100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833123" y="12650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606848" y="14574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859048" y="109828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64248" y="32787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56198" y="28341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60373" y="34696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877898" y="3278798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16" title="IMG_2025-10-22-10-26-36-48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6175" y="2778550"/>
            <a:ext cx="2516127" cy="1887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6" title="IMG_2025-10-22-10-26-49-402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5525" y="3155650"/>
            <a:ext cx="2304026" cy="1728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6" title="IMG_2025-10-22-10-27-25-103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46688" y="636924"/>
            <a:ext cx="2388874" cy="1791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6" title="IMG_2025-10-22-10-29-23-611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1220187"/>
            <a:ext cx="2304026" cy="1728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6" title="IMG_2025-10-22-10-29-44-092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533525" y="742974"/>
            <a:ext cx="2516127" cy="1887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6" title="IMG_2025-10-22-10-31-55-105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010775" y="2991274"/>
            <a:ext cx="2742374" cy="2056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766823" y="13368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81023" y="13368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26173" y="29912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940348" y="29912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71998" y="29482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567673" y="36000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983011" y="36829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54848" y="35171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45123" y="3682973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 title="IMG_2025-10-22-10-31-57-351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19975" y="360650"/>
            <a:ext cx="3170698" cy="2378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7" title="IMG_2025-10-22-10-32-00-281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6625" y="2913943"/>
            <a:ext cx="2704077" cy="2028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7" title="IMG_2025-10-22-10-35-23-248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4275" y="602018"/>
            <a:ext cx="2704077" cy="2028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7" title="IMG_2025-10-22-10-36-14-594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90975" y="2544312"/>
            <a:ext cx="2704077" cy="202805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7"/>
          <p:cNvSpPr txBox="1"/>
          <p:nvPr/>
        </p:nvSpPr>
        <p:spPr>
          <a:xfrm>
            <a:off x="4281988" y="3308675"/>
            <a:ext cx="2237700" cy="137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At the end of our assembly she showed us some of her tricks, they were AMAZING!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6" name="Google Shape;136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381473" y="10929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689848" y="13369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189073" y="32006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574798" y="32575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346723" y="30646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102773" y="295664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527923" y="380598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36686" y="3436336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8"/>
          <p:cNvSpPr txBox="1"/>
          <p:nvPr/>
        </p:nvSpPr>
        <p:spPr>
          <a:xfrm>
            <a:off x="3041250" y="667975"/>
            <a:ext cx="5652300" cy="137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Weve been practising tricks in the playground.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Today because it was windy we have been using ribbons.</a:t>
            </a:r>
            <a:endParaRPr sz="18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18" title="IMG_2025-10-23-10-40-11-089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1974" y="2952800"/>
            <a:ext cx="2920924" cy="2190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8" title="IMG_2025-10-23-10-40-14-467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9225" y="1455361"/>
            <a:ext cx="2669225" cy="2001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8" title="IMG_2025-10-23-10-40-18-219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2902976"/>
            <a:ext cx="2669225" cy="2001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8" title="IMG_2025-10-23-10-40-29-368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47000" y="3332450"/>
            <a:ext cx="2669225" cy="2001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8" title="IMG_2025-10-23-10-41-24-851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2750" y="428875"/>
            <a:ext cx="2857175" cy="2142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8" title="IMG_2025-10-23-10-41-26-502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47000" y="1346875"/>
            <a:ext cx="3108076" cy="2331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79723" y="40623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969948" y="43063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29173" y="34572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30048" y="9562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409648" y="95627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18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72476" y="2138551"/>
            <a:ext cx="354875" cy="35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19" title="IMG_2025-10-23-10-38-07-29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44975" y="2620075"/>
            <a:ext cx="4058225" cy="3043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9" title="IMG_2025-10-23-10-38-07-773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64163" y="837799"/>
            <a:ext cx="2870472" cy="2152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19" title="IMG_2025-10-23-10-38-10-35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862275" y="2885240"/>
            <a:ext cx="3081723" cy="23112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19" title="IMG_2025-10-23-10-38-10-737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45575" y="679350"/>
            <a:ext cx="3081723" cy="231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9" title="IMG_2025-10-23-10-38-24-805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-119025" y="1283425"/>
            <a:ext cx="2672251" cy="20041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74350" y="2746675"/>
            <a:ext cx="297600" cy="29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853873" y="1792236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943998" y="1713011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776298" y="14690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377223" y="14690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377223" y="39188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907848" y="36749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151798" y="37399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445573" y="36749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444248" y="36749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9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027098" y="3613823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0" title="IMG_2025-10-23-10-39-01-087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42323" y="859625"/>
            <a:ext cx="3278474" cy="2458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20" title="IMG_2025-10-23-10-39-02-685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5200" y="2571750"/>
            <a:ext cx="4071572" cy="3053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20" title="IMG_2025-10-23-10-39-05-86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07098" y="859635"/>
            <a:ext cx="2943288" cy="22074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0" title="IMG_2025-10-23-10-39-08-481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2150" y="2571750"/>
            <a:ext cx="2742374" cy="2056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0" title="IMG_2025-10-23-10-39-15-224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0650" y="859625"/>
            <a:ext cx="2282829" cy="1712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0" title="IMG_2025-10-23-10-38-42-854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01600" y="2698700"/>
            <a:ext cx="2822226" cy="21166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60323" y="39765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20023" y="37326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104848" y="3211223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980923" y="1634998"/>
            <a:ext cx="243950" cy="24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2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8292398" y="3635048"/>
            <a:ext cx="243950" cy="24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