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9c27ad179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9c27ad179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9c27ad1799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9c27ad1799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9c27ad1799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9c27ad1799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9c27ad1799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9c27ad1799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9c27ad1799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9c27ad1799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9c27ad1799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9c27ad1799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9c27ad1799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9c27ad1799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9c27ad1799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9c27ad1799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9c27ad1799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9c27ad1799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9c27ad1799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9c27ad1799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9c27ad1799_0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9c27ad1799_0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1.jpg"/><Relationship Id="rId4" Type="http://schemas.openxmlformats.org/officeDocument/2006/relationships/image" Target="../media/image13.jpg"/><Relationship Id="rId5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8.jpg"/><Relationship Id="rId4" Type="http://schemas.openxmlformats.org/officeDocument/2006/relationships/image" Target="../media/image17.jpg"/><Relationship Id="rId5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9.jpg"/><Relationship Id="rId4" Type="http://schemas.openxmlformats.org/officeDocument/2006/relationships/image" Target="../media/image1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6.jpg"/><Relationship Id="rId4" Type="http://schemas.openxmlformats.org/officeDocument/2006/relationships/image" Target="../media/image32.jpg"/><Relationship Id="rId5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9.jpg"/><Relationship Id="rId4" Type="http://schemas.openxmlformats.org/officeDocument/2006/relationships/image" Target="../media/image30.jpg"/><Relationship Id="rId5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7.jpg"/><Relationship Id="rId4" Type="http://schemas.openxmlformats.org/officeDocument/2006/relationships/image" Target="../media/image24.jpg"/><Relationship Id="rId5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jpg"/><Relationship Id="rId4" Type="http://schemas.openxmlformats.org/officeDocument/2006/relationships/image" Target="../media/image28.jpg"/><Relationship Id="rId5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1.jpg"/><Relationship Id="rId4" Type="http://schemas.openxmlformats.org/officeDocument/2006/relationships/image" Target="../media/image25.jpg"/><Relationship Id="rId5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2.jpg"/><Relationship Id="rId4" Type="http://schemas.openxmlformats.org/officeDocument/2006/relationships/image" Target="../media/image33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0.jpg"/><Relationship Id="rId4" Type="http://schemas.openxmlformats.org/officeDocument/2006/relationships/image" Target="../media/image23.jpg"/><Relationship Id="rId5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4.jpg"/><Relationship Id="rId4" Type="http://schemas.openxmlformats.org/officeDocument/2006/relationships/image" Target="../media/image3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4563" y="4772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9438" y="57267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64599" y="1374549"/>
            <a:ext cx="892475" cy="89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43283" y="1261433"/>
            <a:ext cx="1005553" cy="1005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688" y="19090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4238" y="19090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10952" y="716877"/>
            <a:ext cx="856900" cy="85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5" name="Google Shape;7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163" y="2889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4188" y="288925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938" y="4450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8738" y="4450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54641" y="1648916"/>
            <a:ext cx="675750" cy="675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76891" y="898716"/>
            <a:ext cx="675750" cy="67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913" y="60447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3588" y="49177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4852" y="1590077"/>
            <a:ext cx="1078925" cy="107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6113" y="848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46888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34441" y="1265366"/>
            <a:ext cx="572700" cy="57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213566" y="1697966"/>
            <a:ext cx="665300" cy="665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1" name="Google Shape;11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538" y="530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3563" y="9937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175668" y="1017718"/>
            <a:ext cx="895525" cy="895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1137" y="530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73950" y="708887"/>
            <a:ext cx="4967624" cy="372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77442" y="805167"/>
            <a:ext cx="709100" cy="70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9666" y="708866"/>
            <a:ext cx="572700" cy="57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70867" y="1329392"/>
            <a:ext cx="823250" cy="823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1" name="Google Shape;13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7613" y="2889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82663" y="445025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Google Shape;13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038" y="36057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1988" y="445025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62176" y="1619501"/>
            <a:ext cx="1151225" cy="115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8" name="Google Shape;14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6038" y="34340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74663" y="191650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6" name="Google Shape;15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39225" y="598475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