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39c5d1deed3_0_6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39c5d1deed3_0_6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39c5d1deed3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g39c5d1deed3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39c28ce1550_0_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39c28ce1550_0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39c5d1deed3_0_4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39c5d1deed3_0_4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g39c5d1deed3_0_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g39c5d1deed3_0_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4.jpg"/><Relationship Id="rId4" Type="http://schemas.openxmlformats.org/officeDocument/2006/relationships/image" Target="../media/image1.png"/><Relationship Id="rId5" Type="http://schemas.openxmlformats.org/officeDocument/2006/relationships/image" Target="../media/image4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png"/><Relationship Id="rId4" Type="http://schemas.openxmlformats.org/officeDocument/2006/relationships/image" Target="../media/image6.jpg"/><Relationship Id="rId5" Type="http://schemas.openxmlformats.org/officeDocument/2006/relationships/image" Target="../media/image8.jpg"/><Relationship Id="rId6" Type="http://schemas.openxmlformats.org/officeDocument/2006/relationships/image" Target="../media/image10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6.jpg"/><Relationship Id="rId4" Type="http://schemas.openxmlformats.org/officeDocument/2006/relationships/image" Target="../media/image5.jpg"/><Relationship Id="rId10" Type="http://schemas.openxmlformats.org/officeDocument/2006/relationships/image" Target="../media/image1.png"/><Relationship Id="rId9" Type="http://schemas.openxmlformats.org/officeDocument/2006/relationships/image" Target="../media/image7.jpg"/><Relationship Id="rId5" Type="http://schemas.openxmlformats.org/officeDocument/2006/relationships/image" Target="../media/image9.jpg"/><Relationship Id="rId6" Type="http://schemas.openxmlformats.org/officeDocument/2006/relationships/image" Target="../media/image12.jpg"/><Relationship Id="rId7" Type="http://schemas.openxmlformats.org/officeDocument/2006/relationships/image" Target="../media/image20.jpg"/><Relationship Id="rId8" Type="http://schemas.openxmlformats.org/officeDocument/2006/relationships/image" Target="../media/image2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3.jpg"/><Relationship Id="rId4" Type="http://schemas.openxmlformats.org/officeDocument/2006/relationships/image" Target="../media/image18.jpg"/><Relationship Id="rId9" Type="http://schemas.openxmlformats.org/officeDocument/2006/relationships/image" Target="../media/image19.jpg"/><Relationship Id="rId5" Type="http://schemas.openxmlformats.org/officeDocument/2006/relationships/image" Target="../media/image11.jpg"/><Relationship Id="rId6" Type="http://schemas.openxmlformats.org/officeDocument/2006/relationships/image" Target="../media/image13.jpg"/><Relationship Id="rId7" Type="http://schemas.openxmlformats.org/officeDocument/2006/relationships/image" Target="../media/image17.jpg"/><Relationship Id="rId8" Type="http://schemas.openxmlformats.org/officeDocument/2006/relationships/image" Target="../media/image15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2.jpg"/><Relationship Id="rId4" Type="http://schemas.openxmlformats.org/officeDocument/2006/relationships/image" Target="../media/image26.jpg"/><Relationship Id="rId9" Type="http://schemas.openxmlformats.org/officeDocument/2006/relationships/image" Target="../media/image1.png"/><Relationship Id="rId5" Type="http://schemas.openxmlformats.org/officeDocument/2006/relationships/image" Target="../media/image24.jpg"/><Relationship Id="rId6" Type="http://schemas.openxmlformats.org/officeDocument/2006/relationships/image" Target="../media/image21.jpg"/><Relationship Id="rId7" Type="http://schemas.openxmlformats.org/officeDocument/2006/relationships/image" Target="../media/image25.jpg"/><Relationship Id="rId8" Type="http://schemas.openxmlformats.org/officeDocument/2006/relationships/image" Target="../media/image23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216250" y="246125"/>
            <a:ext cx="8520600" cy="13242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Comic Sans MS"/>
                <a:ea typeface="Comic Sans MS"/>
                <a:cs typeface="Comic Sans MS"/>
                <a:sym typeface="Comic Sans MS"/>
              </a:rPr>
              <a:t>Transient Art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5" name="Google Shape;55;p13"/>
          <p:cNvSpPr txBox="1"/>
          <p:nvPr>
            <p:ph idx="1" type="subTitle"/>
          </p:nvPr>
        </p:nvSpPr>
        <p:spPr>
          <a:xfrm>
            <a:off x="311700" y="1867125"/>
            <a:ext cx="8520600" cy="2757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We made pictures using objects around the room, we then took a photo and reused the objects to make another piece of art.</a:t>
            </a:r>
            <a:endParaRPr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Which is your favourite?</a:t>
            </a:r>
            <a:endParaRPr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Google Shape;60;p14" title="IMG_2025-10-22-09-13-36-423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288000" y="744576"/>
            <a:ext cx="2841454" cy="3788626"/>
          </a:xfrm>
          <a:prstGeom prst="rect">
            <a:avLst/>
          </a:prstGeom>
          <a:noFill/>
          <a:ln>
            <a:noFill/>
          </a:ln>
        </p:spPr>
      </p:pic>
      <p:pic>
        <p:nvPicPr>
          <p:cNvPr id="61" name="Google Shape;61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692601" y="1374576"/>
            <a:ext cx="1065200" cy="1065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2" name="Google Shape;62;p14" title="IMG_2025-10-22-09-08-19-068.jp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5522" y="339975"/>
            <a:ext cx="2918600" cy="38914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5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68" name="Google Shape;68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28061" y="183573"/>
            <a:ext cx="792582" cy="792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9" name="Google Shape;69;p15" title="IMG_2025-10-22-09-54-35-683.jp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61351" y="525425"/>
            <a:ext cx="2786600" cy="3715466"/>
          </a:xfrm>
          <a:prstGeom prst="rect">
            <a:avLst/>
          </a:prstGeom>
          <a:noFill/>
          <a:ln>
            <a:noFill/>
          </a:ln>
        </p:spPr>
      </p:pic>
      <p:pic>
        <p:nvPicPr>
          <p:cNvPr id="70" name="Google Shape;70;p15" title="IMG_2025-10-22-09-54-48-772.jp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026246" y="2132275"/>
            <a:ext cx="2568626" cy="3424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1" name="Google Shape;71;p15" title="IMG_2025-10-22-09-55-16-830.jp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05502" y="183575"/>
            <a:ext cx="2237699" cy="298363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77" name="Google Shape;77;p16" title="IMG_2025-10-22-13-42-23-818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17551" y="2343750"/>
            <a:ext cx="1622120" cy="2162826"/>
          </a:xfrm>
          <a:prstGeom prst="rect">
            <a:avLst/>
          </a:prstGeom>
          <a:noFill/>
          <a:ln>
            <a:noFill/>
          </a:ln>
        </p:spPr>
      </p:pic>
      <p:pic>
        <p:nvPicPr>
          <p:cNvPr id="78" name="Google Shape;78;p16" title="IMG_2025-10-22-13-42-26-208.jp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833901" y="520275"/>
            <a:ext cx="1622120" cy="2162826"/>
          </a:xfrm>
          <a:prstGeom prst="rect">
            <a:avLst/>
          </a:prstGeom>
          <a:noFill/>
          <a:ln>
            <a:noFill/>
          </a:ln>
        </p:spPr>
      </p:pic>
      <p:pic>
        <p:nvPicPr>
          <p:cNvPr id="79" name="Google Shape;79;p16" title="IMG_2025-10-22-13-44-04-549.jp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284126" y="520275"/>
            <a:ext cx="1622120" cy="2162826"/>
          </a:xfrm>
          <a:prstGeom prst="rect">
            <a:avLst/>
          </a:prstGeom>
          <a:noFill/>
          <a:ln>
            <a:noFill/>
          </a:ln>
        </p:spPr>
      </p:pic>
      <p:pic>
        <p:nvPicPr>
          <p:cNvPr id="80" name="Google Shape;80;p16" title="IMG_2025-10-22-13-44-55-739.jp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726426" y="2503450"/>
            <a:ext cx="1622120" cy="2162826"/>
          </a:xfrm>
          <a:prstGeom prst="rect">
            <a:avLst/>
          </a:prstGeom>
          <a:noFill/>
          <a:ln>
            <a:noFill/>
          </a:ln>
        </p:spPr>
      </p:pic>
      <p:pic>
        <p:nvPicPr>
          <p:cNvPr id="81" name="Google Shape;81;p16" title="IMG_2025-10-22-13-45-22-836.jpg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575451" y="626325"/>
            <a:ext cx="1622120" cy="2162826"/>
          </a:xfrm>
          <a:prstGeom prst="rect">
            <a:avLst/>
          </a:prstGeom>
          <a:noFill/>
          <a:ln>
            <a:noFill/>
          </a:ln>
        </p:spPr>
      </p:pic>
      <p:pic>
        <p:nvPicPr>
          <p:cNvPr id="82" name="Google Shape;82;p16" title="IMG_2025-10-22-13-49-32-269.jpg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7140051" y="520275"/>
            <a:ext cx="1622120" cy="2162826"/>
          </a:xfrm>
          <a:prstGeom prst="rect">
            <a:avLst/>
          </a:prstGeom>
          <a:noFill/>
          <a:ln>
            <a:noFill/>
          </a:ln>
        </p:spPr>
      </p:pic>
      <p:pic>
        <p:nvPicPr>
          <p:cNvPr id="83" name="Google Shape;83;p16" title="IMG_2025-10-22-13-50-57-898.jpg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1815801" y="2343750"/>
            <a:ext cx="1622120" cy="2162826"/>
          </a:xfrm>
          <a:prstGeom prst="rect">
            <a:avLst/>
          </a:prstGeom>
          <a:noFill/>
          <a:ln>
            <a:noFill/>
          </a:ln>
        </p:spPr>
      </p:pic>
      <p:pic>
        <p:nvPicPr>
          <p:cNvPr id="84" name="Google Shape;84;p16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732500" y="626325"/>
            <a:ext cx="874325" cy="874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85" name="Google Shape;85;p16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5683100" y="445025"/>
            <a:ext cx="874325" cy="874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91" name="Google Shape;91;p17" title="IMG_2025-10-22-13-29-37-178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032701" y="2620075"/>
            <a:ext cx="1622120" cy="2162826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17" title="IMG_2025-10-22-13-31-20-084.jp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117088" y="504350"/>
            <a:ext cx="1622120" cy="2162826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p17" title="IMG_2025-10-22-13-32-02-641.jp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256676" y="615725"/>
            <a:ext cx="1622120" cy="2162826"/>
          </a:xfrm>
          <a:prstGeom prst="rect">
            <a:avLst/>
          </a:prstGeom>
          <a:noFill/>
          <a:ln>
            <a:noFill/>
          </a:ln>
        </p:spPr>
      </p:pic>
      <p:pic>
        <p:nvPicPr>
          <p:cNvPr id="94" name="Google Shape;94;p17" title="IMG_2025-10-22-13-34-14-915.jp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471926" y="2571750"/>
            <a:ext cx="1622120" cy="2162826"/>
          </a:xfrm>
          <a:prstGeom prst="rect">
            <a:avLst/>
          </a:prstGeom>
          <a:noFill/>
          <a:ln>
            <a:noFill/>
          </a:ln>
        </p:spPr>
      </p:pic>
      <p:pic>
        <p:nvPicPr>
          <p:cNvPr id="95" name="Google Shape;95;p17" title="IMG_2025-10-22-13-36-03-058.jpg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2977513" y="551075"/>
            <a:ext cx="1622120" cy="2162826"/>
          </a:xfrm>
          <a:prstGeom prst="rect">
            <a:avLst/>
          </a:prstGeom>
          <a:noFill/>
          <a:ln>
            <a:noFill/>
          </a:ln>
        </p:spPr>
      </p:pic>
      <p:pic>
        <p:nvPicPr>
          <p:cNvPr id="96" name="Google Shape;96;p17" title="IMG_2025-10-22-13-37-07-165.jpg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1031476" y="2571750"/>
            <a:ext cx="1622120" cy="2162826"/>
          </a:xfrm>
          <a:prstGeom prst="rect">
            <a:avLst/>
          </a:prstGeom>
          <a:noFill/>
          <a:ln>
            <a:noFill/>
          </a:ln>
        </p:spPr>
      </p:pic>
      <p:pic>
        <p:nvPicPr>
          <p:cNvPr id="97" name="Google Shape;97;p17" title="IMG_2025-10-22-13-40-09-285.jpg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437576" y="615725"/>
            <a:ext cx="1622120" cy="21628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" name="Google Shape;102;p18" title="IMG_2025-10-22-13-49-35-231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650951" y="2344375"/>
            <a:ext cx="1622120" cy="21628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" name="Google Shape;103;p18" title="IMG_2025-10-22-13-51-05-364.jp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211776" y="106700"/>
            <a:ext cx="1622120" cy="21628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" name="Google Shape;104;p18" title="IMG_2025-10-22-13-52-32-017.jp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760938" y="-62975"/>
            <a:ext cx="1622120" cy="21628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" name="Google Shape;105;p18" title="IMG_2025-10-22-13-54-39-813.jp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607587" y="1856525"/>
            <a:ext cx="1988014" cy="2650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18" title="IMG_2025-10-22-13-57-18-831.jpg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734976" y="2344375"/>
            <a:ext cx="1622120" cy="21628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Google Shape;107;p18" title="IMG_2025-10-22-13-58-52-079.jpg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7002176" y="106700"/>
            <a:ext cx="1622120" cy="21628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" name="Google Shape;108;p18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531000" y="2742625"/>
            <a:ext cx="874325" cy="874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